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1900"/>
            <a:ext cx="12192001" cy="2727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80630" y="59394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50223"/>
            <a:ext cx="260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8710"/>
            <a:ext cx="12179886" cy="23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" y="1902314"/>
            <a:ext cx="12199654" cy="4107961"/>
          </a:xfrm>
        </p:spPr>
      </p:pic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72248" y="1869062"/>
            <a:ext cx="1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Primera planta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9820" y="4713317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Planta baja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50834" y="3408219"/>
            <a:ext cx="1387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Suelo y</a:t>
            </a:r>
          </a:p>
          <a:p>
            <a:r>
              <a:rPr lang="es-ES" sz="1100" dirty="0" smtClean="0">
                <a:solidFill>
                  <a:schemeClr val="bg1"/>
                </a:solidFill>
              </a:rPr>
              <a:t>falso techo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705003" y="3424845"/>
            <a:ext cx="306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>
                <a:solidFill>
                  <a:schemeClr val="bg1"/>
                </a:solidFill>
              </a:rPr>
              <a:t>Fibra óptica </a:t>
            </a:r>
            <a:r>
              <a:rPr lang="es-ES" sz="900" dirty="0" err="1" smtClean="0">
                <a:solidFill>
                  <a:schemeClr val="bg1"/>
                </a:solidFill>
              </a:rPr>
              <a:t>multimodo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96" y="0"/>
            <a:ext cx="5367619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105377" y="81190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22249" y="2910123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-142875"/>
            <a:ext cx="12192001" cy="226695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143000"/>
            <a:ext cx="6103973" cy="47339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3" y="1052513"/>
            <a:ext cx="6103972" cy="4824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876924"/>
            <a:ext cx="12199971" cy="9810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33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213</TotalTime>
  <Words>118</Words>
  <Application>Microsoft Office PowerPoint</Application>
  <PresentationFormat>Panorámica</PresentationFormat>
  <Paragraphs>24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Presentación de PowerPoint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25</cp:revision>
  <dcterms:created xsi:type="dcterms:W3CDTF">2019-05-25T15:16:44Z</dcterms:created>
  <dcterms:modified xsi:type="dcterms:W3CDTF">2019-05-26T17:32:48Z</dcterms:modified>
</cp:coreProperties>
</file>